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753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244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35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6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2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989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143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394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60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16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296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CF1F8-12F9-48D7-BD12-06D8935AAE9E}" type="datetimeFigureOut">
              <a:rPr lang="en-AU" smtClean="0"/>
              <a:t>22/01/2015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AD45-94F1-4FEE-919D-0697014AA2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194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8640"/>
            <a:ext cx="12001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58484" y="4869160"/>
            <a:ext cx="2173956" cy="228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66569"/>
            <a:ext cx="1512168" cy="130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520" y="332656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u="sng" dirty="0" smtClean="0">
                <a:latin typeface="QBeginners" pitchFamily="2" charset="0"/>
              </a:rPr>
              <a:t>B Factor- WHAT TO DO</a:t>
            </a:r>
          </a:p>
          <a:p>
            <a:endParaRPr lang="en-AU" sz="3200" dirty="0">
              <a:latin typeface="QBeginners" pitchFamily="2" charset="0"/>
            </a:endParaRPr>
          </a:p>
          <a:p>
            <a:r>
              <a:rPr lang="en-AU" sz="3200" dirty="0" smtClean="0">
                <a:latin typeface="QBeginners" pitchFamily="2" charset="0"/>
              </a:rPr>
              <a:t>STEP 1.    Decide if you want to compete as a </a:t>
            </a:r>
            <a:r>
              <a:rPr lang="en-AU" sz="3200" b="1" u="sng" dirty="0" smtClean="0">
                <a:latin typeface="QBeginners" pitchFamily="2" charset="0"/>
              </a:rPr>
              <a:t>group</a:t>
            </a:r>
            <a:r>
              <a:rPr lang="en-AU" sz="3200" dirty="0" smtClean="0">
                <a:latin typeface="QBeginners" pitchFamily="2" charset="0"/>
              </a:rPr>
              <a:t> or </a:t>
            </a:r>
            <a:r>
              <a:rPr lang="en-AU" sz="3200" b="1" u="sng" dirty="0" smtClean="0">
                <a:latin typeface="QBeginners" pitchFamily="2" charset="0"/>
              </a:rPr>
              <a:t>by yourself.</a:t>
            </a:r>
          </a:p>
          <a:p>
            <a:r>
              <a:rPr lang="en-AU" sz="3200" dirty="0" smtClean="0">
                <a:latin typeface="QBeginners" pitchFamily="2" charset="0"/>
              </a:rPr>
              <a:t>STEP 2.   Sign up on Mrs Blyth’s door</a:t>
            </a:r>
          </a:p>
          <a:p>
            <a:r>
              <a:rPr lang="en-AU" sz="3200" dirty="0" smtClean="0">
                <a:latin typeface="QBeginners" pitchFamily="2" charset="0"/>
              </a:rPr>
              <a:t>STEP 3.   PRACTISE, PRACTISE, PRACTISE!!!</a:t>
            </a:r>
          </a:p>
          <a:p>
            <a:r>
              <a:rPr lang="en-AU" sz="3200" dirty="0" smtClean="0">
                <a:latin typeface="QBeginners" pitchFamily="2" charset="0"/>
              </a:rPr>
              <a:t>STEP 4.   Perform your act for Mrs Blyth at lunch time.  She will </a:t>
            </a:r>
          </a:p>
          <a:p>
            <a:r>
              <a:rPr lang="en-AU" sz="3200" dirty="0">
                <a:latin typeface="QBeginners" pitchFamily="2" charset="0"/>
              </a:rPr>
              <a:t> </a:t>
            </a:r>
            <a:r>
              <a:rPr lang="en-AU" sz="3200" dirty="0" smtClean="0">
                <a:latin typeface="QBeginners" pitchFamily="2" charset="0"/>
              </a:rPr>
              <a:t>          choose the best 3 acts from grades </a:t>
            </a:r>
            <a:r>
              <a:rPr lang="en-AU" sz="3200" dirty="0" smtClean="0">
                <a:latin typeface="QBeginners" pitchFamily="2" charset="0"/>
              </a:rPr>
              <a:t>Prep-2, </a:t>
            </a:r>
            <a:r>
              <a:rPr lang="en-AU" sz="3200" dirty="0" smtClean="0">
                <a:latin typeface="QBeginners" pitchFamily="2" charset="0"/>
              </a:rPr>
              <a:t>3</a:t>
            </a:r>
            <a:r>
              <a:rPr lang="en-AU" sz="3200" dirty="0" smtClean="0">
                <a:latin typeface="QBeginners" pitchFamily="2" charset="0"/>
              </a:rPr>
              <a:t>-4 </a:t>
            </a:r>
            <a:r>
              <a:rPr lang="en-AU" sz="3200" dirty="0" smtClean="0">
                <a:latin typeface="QBeginners" pitchFamily="2" charset="0"/>
              </a:rPr>
              <a:t>and </a:t>
            </a:r>
            <a:r>
              <a:rPr lang="en-AU" sz="3200" dirty="0" smtClean="0">
                <a:latin typeface="QBeginners" pitchFamily="2" charset="0"/>
              </a:rPr>
              <a:t>5</a:t>
            </a:r>
            <a:r>
              <a:rPr lang="en-AU" sz="3200" dirty="0" smtClean="0">
                <a:latin typeface="QBeginners" pitchFamily="2" charset="0"/>
              </a:rPr>
              <a:t>-6.</a:t>
            </a:r>
            <a:endParaRPr lang="en-AU" sz="3200" dirty="0" smtClean="0">
              <a:latin typeface="QBeginners" pitchFamily="2" charset="0"/>
            </a:endParaRPr>
          </a:p>
          <a:p>
            <a:r>
              <a:rPr lang="en-AU" sz="3200" dirty="0" smtClean="0">
                <a:latin typeface="QBeginners" pitchFamily="2" charset="0"/>
              </a:rPr>
              <a:t>STEP 5.  If you are chosen, </a:t>
            </a:r>
            <a:r>
              <a:rPr lang="en-AU" sz="3200" dirty="0" smtClean="0">
                <a:latin typeface="QBeginners" pitchFamily="2" charset="0"/>
              </a:rPr>
              <a:t>you will </a:t>
            </a:r>
            <a:r>
              <a:rPr lang="en-AU" sz="3200" dirty="0" smtClean="0">
                <a:latin typeface="QBeginners" pitchFamily="2" charset="0"/>
              </a:rPr>
              <a:t>perform at lunch time and students </a:t>
            </a:r>
          </a:p>
          <a:p>
            <a:r>
              <a:rPr lang="en-AU" sz="3200" dirty="0">
                <a:latin typeface="QBeginners" pitchFamily="2" charset="0"/>
              </a:rPr>
              <a:t> </a:t>
            </a:r>
            <a:r>
              <a:rPr lang="en-AU" sz="3200" dirty="0" smtClean="0">
                <a:latin typeface="QBeginners" pitchFamily="2" charset="0"/>
              </a:rPr>
              <a:t>         will vote for their favourite act.</a:t>
            </a:r>
          </a:p>
          <a:p>
            <a:r>
              <a:rPr lang="en-AU" sz="3200" dirty="0" smtClean="0">
                <a:latin typeface="QBeginners" pitchFamily="2" charset="0"/>
              </a:rPr>
              <a:t>STEP 6.  The best 3 lunch time acts perform at the ‘B Factor’ </a:t>
            </a:r>
            <a:r>
              <a:rPr lang="en-AU" sz="3200" dirty="0" smtClean="0">
                <a:latin typeface="QBeginners" pitchFamily="2" charset="0"/>
              </a:rPr>
              <a:t>Grand </a:t>
            </a:r>
            <a:endParaRPr lang="en-AU" sz="3200" dirty="0" smtClean="0">
              <a:latin typeface="QBeginners" pitchFamily="2" charset="0"/>
            </a:endParaRPr>
          </a:p>
          <a:p>
            <a:r>
              <a:rPr lang="en-AU" sz="3200" dirty="0">
                <a:latin typeface="QBeginners" pitchFamily="2" charset="0"/>
              </a:rPr>
              <a:t> </a:t>
            </a:r>
            <a:r>
              <a:rPr lang="en-AU" sz="3200" dirty="0" smtClean="0">
                <a:latin typeface="QBeginners" pitchFamily="2" charset="0"/>
              </a:rPr>
              <a:t>         </a:t>
            </a:r>
            <a:r>
              <a:rPr lang="en-AU" sz="3200" dirty="0" smtClean="0">
                <a:latin typeface="QBeginners" pitchFamily="2" charset="0"/>
              </a:rPr>
              <a:t>               Final.</a:t>
            </a:r>
            <a:endParaRPr lang="en-AU" sz="3200" dirty="0" smtClean="0">
              <a:latin typeface="QBeginners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520" y="188640"/>
            <a:ext cx="8927976" cy="6552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9127"/>
            <a:ext cx="1181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7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QBeginners</vt:lpstr>
      <vt:lpstr>Office Theme</vt:lpstr>
      <vt:lpstr>PowerPoint Presentation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BLYTH, Emma</dc:creator>
  <cp:lastModifiedBy>Microsoft account</cp:lastModifiedBy>
  <cp:revision>4</cp:revision>
  <cp:lastPrinted>2014-05-06T00:23:45Z</cp:lastPrinted>
  <dcterms:created xsi:type="dcterms:W3CDTF">2014-05-06T00:05:59Z</dcterms:created>
  <dcterms:modified xsi:type="dcterms:W3CDTF">2015-01-22T12:08:52Z</dcterms:modified>
</cp:coreProperties>
</file>